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50" d="100"/>
          <a:sy n="50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9AD6-F4AB-4A64-B659-5299AF566C25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803C-59EA-40F8-B3B1-818002EB6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ernard MT Condensed" pitchFamily="18" charset="0"/>
              </a:rPr>
              <a:t> What are the states of matter?</a:t>
            </a:r>
            <a:endParaRPr lang="en-US" b="1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nard MT Condensed" pitchFamily="18" charset="0"/>
              </a:rPr>
              <a:t>By: Mariana Espinoza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nard MT Condensed" pitchFamily="18" charset="0"/>
                <a:cs typeface="Andalus" pitchFamily="18" charset="-78"/>
              </a:rPr>
              <a:t>Work Cited</a:t>
            </a:r>
            <a:endParaRPr lang="en-US" sz="7200" dirty="0">
              <a:latin typeface="Bernard MT Condensed" pitchFamily="18" charset="0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http://www.nyu.edu/pages/mathmol/textbook/whatismatter.html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http://www.chem4kids.com/files/matter_intro.html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But wait what is matter</a:t>
            </a:r>
            <a:r>
              <a:rPr lang="en-US" dirty="0">
                <a:latin typeface="Bernard MT Condensed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 smtClean="0">
                <a:latin typeface="Bernard MT Condensed" pitchFamily="18" charset="0"/>
              </a:rPr>
              <a:t>Matter is EVERYTHING around you!</a:t>
            </a:r>
          </a:p>
          <a:p>
            <a:pPr algn="ctr">
              <a:buNone/>
            </a:pPr>
            <a:r>
              <a:rPr lang="en-US" sz="3500" b="1" dirty="0" smtClean="0">
                <a:latin typeface="Bernard MT Condensed" pitchFamily="18" charset="0"/>
              </a:rPr>
              <a:t>It is anything that has mass and takes up space.</a:t>
            </a:r>
            <a:endParaRPr lang="en-US" sz="3500" b="1" dirty="0">
              <a:latin typeface="Bernard MT Condensed" pitchFamily="18" charset="0"/>
            </a:endParaRPr>
          </a:p>
        </p:txBody>
      </p:sp>
      <p:pic>
        <p:nvPicPr>
          <p:cNvPr id="17410" name="Picture 2" descr="Dark Quest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2766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Bernard MT Condensed" pitchFamily="18" charset="0"/>
              </a:rPr>
              <a:t>The three basic states of Matter are: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Solid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Liquid</a:t>
            </a:r>
            <a:r>
              <a:rPr lang="en-US" dirty="0" smtClean="0"/>
              <a:t>	         	               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Gas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90600" y="28194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91000" y="28194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543800" y="27432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Ice Cub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2590800" cy="2133600"/>
          </a:xfrm>
          <a:prstGeom prst="rect">
            <a:avLst/>
          </a:prstGeom>
          <a:noFill/>
        </p:spPr>
      </p:pic>
      <p:pic>
        <p:nvPicPr>
          <p:cNvPr id="22532" name="Picture 4" descr="http://i.istockimg.com/file_thumbview_approve/42299750/1/stock-photo-42299750-boiling-ke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962400"/>
            <a:ext cx="2286000" cy="1981200"/>
          </a:xfrm>
          <a:prstGeom prst="rect">
            <a:avLst/>
          </a:prstGeom>
          <a:noFill/>
        </p:spPr>
      </p:pic>
      <p:pic>
        <p:nvPicPr>
          <p:cNvPr id="22534" name="Picture 6" descr="http://i.istockimg.com/file_thumbview_approve/33872828/1/stock-photo-33872828-set-of-water-splash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50" y="4038600"/>
            <a:ext cx="2114550" cy="18859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6248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5" action="ppaction://hlinksldjump"/>
              </a:rPr>
              <a:t>www.chem4kids.com/files/matter_intro.html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ernard MT Condensed" pitchFamily="18" charset="0"/>
              </a:rPr>
              <a:t>Solid</a:t>
            </a:r>
            <a:endParaRPr lang="en-US" sz="9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7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is characterized by structural rigidity 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and resistance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to changes of shape or volume.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71888"/>
            <a:ext cx="32766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Bernard MT Condensed" pitchFamily="18" charset="0"/>
              </a:rPr>
              <a:t>Liquid </a:t>
            </a:r>
            <a:endParaRPr lang="en-US" sz="9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  is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the only state with a definite volume but no fixed shape.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It is made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up of tiny vibrating particles of matter, such as atoms, held together by intermolecular bonds.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Bernard MT Condensed" pitchFamily="18" charset="0"/>
              </a:rPr>
              <a:t>Gas</a:t>
            </a:r>
            <a:endParaRPr lang="en-US" sz="9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is pure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gas may be made up of individual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atoms,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elemental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 molecules made from one type of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atom. It is not rigid, has no fixed volume or shape.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Bernard MT Condensed" pitchFamily="18" charset="0"/>
              </a:rPr>
              <a:t>Plasma </a:t>
            </a:r>
            <a:endParaRPr lang="en-US" sz="9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nard MT Condensed" pitchFamily="18" charset="0"/>
              </a:rPr>
              <a:t>   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fourth state of matter distinct from solid or liquid or gas and present in stars and fusion reactors; a gas becomes a plasma when it is heated until the atoms lose all their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electrons.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914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(Intro only)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3314" name="Picture 2" descr="Fantasy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4671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Other vocabulary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latin typeface="Bernard MT Condensed" pitchFamily="18" charset="0"/>
              </a:rPr>
              <a:t>Density: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the degree of compactness of a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substance</a:t>
            </a:r>
          </a:p>
          <a:p>
            <a:pPr marL="0" indent="0">
              <a:buNone/>
            </a:pPr>
            <a:endParaRPr lang="en-US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en-US" u="sng" dirty="0" smtClean="0">
                <a:latin typeface="Bernard MT Condensed" pitchFamily="18" charset="0"/>
              </a:rPr>
              <a:t>Atoms:</a:t>
            </a:r>
            <a:r>
              <a:rPr lang="en-US" u="sng" dirty="0">
                <a:latin typeface="Bernard MT Condensed" pitchFamily="18" charset="0"/>
              </a:rPr>
              <a:t>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the basic unit of a chemical element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u="sng" dirty="0" smtClean="0">
              <a:latin typeface="Bernard MT Condensed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Bernard MT Condensed" pitchFamily="18" charset="0"/>
              </a:rPr>
              <a:t>Molecules: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 group of atoms bonded together, representing the smallest fundamental unit of a chemical compound that can take part in a chemical reaction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wnloads\Solid_liquid_and_ga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What are the states of matter?</vt:lpstr>
      <vt:lpstr>But wait what is matter?</vt:lpstr>
      <vt:lpstr>The three basic states of Matter are:</vt:lpstr>
      <vt:lpstr>Solid</vt:lpstr>
      <vt:lpstr>Liquid </vt:lpstr>
      <vt:lpstr>Gas</vt:lpstr>
      <vt:lpstr>Plasma </vt:lpstr>
      <vt:lpstr>Other vocabulary</vt:lpstr>
      <vt:lpstr>Slide 9</vt:lpstr>
      <vt:lpstr>Work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states of matter?</dc:title>
  <dc:creator>Owner</dc:creator>
  <cp:lastModifiedBy>Owner</cp:lastModifiedBy>
  <cp:revision>1</cp:revision>
  <dcterms:created xsi:type="dcterms:W3CDTF">2014-12-05T04:46:46Z</dcterms:created>
  <dcterms:modified xsi:type="dcterms:W3CDTF">2014-12-05T08:11:22Z</dcterms:modified>
</cp:coreProperties>
</file>